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7505-E3DC-46F7-BA82-3F753EEB4F15}" type="datetimeFigureOut">
              <a:rPr lang="es-MX" smtClean="0"/>
              <a:t>16/01/24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B2C9-CC62-4286-BF86-23E6B8B6260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62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7505-E3DC-46F7-BA82-3F753EEB4F15}" type="datetimeFigureOut">
              <a:rPr lang="es-MX" smtClean="0"/>
              <a:t>16/01/24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B2C9-CC62-4286-BF86-23E6B8B6260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05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7505-E3DC-46F7-BA82-3F753EEB4F15}" type="datetimeFigureOut">
              <a:rPr lang="es-MX" smtClean="0"/>
              <a:t>16/01/24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B2C9-CC62-4286-BF86-23E6B8B6260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6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7505-E3DC-46F7-BA82-3F753EEB4F15}" type="datetimeFigureOut">
              <a:rPr lang="es-MX" smtClean="0"/>
              <a:t>16/01/24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B2C9-CC62-4286-BF86-23E6B8B6260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75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7505-E3DC-46F7-BA82-3F753EEB4F15}" type="datetimeFigureOut">
              <a:rPr lang="es-MX" smtClean="0"/>
              <a:t>16/01/24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B2C9-CC62-4286-BF86-23E6B8B6260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031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7505-E3DC-46F7-BA82-3F753EEB4F15}" type="datetimeFigureOut">
              <a:rPr lang="es-MX" smtClean="0"/>
              <a:t>16/01/24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B2C9-CC62-4286-BF86-23E6B8B6260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407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7505-E3DC-46F7-BA82-3F753EEB4F15}" type="datetimeFigureOut">
              <a:rPr lang="es-MX" smtClean="0"/>
              <a:t>16/01/24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B2C9-CC62-4286-BF86-23E6B8B6260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3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7505-E3DC-46F7-BA82-3F753EEB4F15}" type="datetimeFigureOut">
              <a:rPr lang="es-MX" smtClean="0"/>
              <a:t>16/01/24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B2C9-CC62-4286-BF86-23E6B8B6260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24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7505-E3DC-46F7-BA82-3F753EEB4F15}" type="datetimeFigureOut">
              <a:rPr lang="es-MX" smtClean="0"/>
              <a:t>16/01/24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B2C9-CC62-4286-BF86-23E6B8B6260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22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7505-E3DC-46F7-BA82-3F753EEB4F15}" type="datetimeFigureOut">
              <a:rPr lang="es-MX" smtClean="0"/>
              <a:t>16/01/24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B2C9-CC62-4286-BF86-23E6B8B6260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39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7505-E3DC-46F7-BA82-3F753EEB4F15}" type="datetimeFigureOut">
              <a:rPr lang="es-MX" smtClean="0"/>
              <a:t>16/01/24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B2C9-CC62-4286-BF86-23E6B8B6260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571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7505-E3DC-46F7-BA82-3F753EEB4F15}" type="datetimeFigureOut">
              <a:rPr lang="es-MX" smtClean="0"/>
              <a:t>16/01/24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4B2C9-CC62-4286-BF86-23E6B8B6260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0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1C995FB3-EB8B-2F11-9D6F-E1B39AF8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" r="-1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6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EF4032-FA3D-C95D-FCC8-C32989031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81D5EE2-AD5D-D542-7721-15A252122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CD4127-42FB-03EB-88A4-12C4587BF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5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0DBDBE-1FCA-293E-ACF0-57D2858B5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00E0E2-D712-2A00-ADBB-1C0BFF66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6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3FACF5-7D64-98DB-CE15-D5812A4DD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6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8909F6-C470-301B-E0D8-F14740B41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48D92A-A48E-8D41-036E-1EA22F366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487BB3-C50B-E24F-1B33-234E517B7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977427-1227-D4D6-D16E-245556C35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9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5D5B79-8170-21B3-0280-CAA1C4065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2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F09BDF-E15D-2BF1-73CA-29A24C71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0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91361654-1A38-63BC-CDC2-E6CAE9BCA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6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7A846B-ECEA-9789-7C1C-4CD7C28D7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6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a persona con un traje de color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E9B25E30-F8C6-2B7E-E2A6-81027A45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6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A80518-FAF1-4BC9-7167-44E83D2E1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8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9E393A-D27B-5928-6EDC-729A840AD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3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D37DF6-E3B7-B936-A82F-081F94420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3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6F999F-17D9-5C4F-7BC7-D3AED3D10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2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EC93DA-74F3-234C-197E-75706A47F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" b="83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93EB5E-DDA9-05CE-61DE-BB1400BCE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09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173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Lourdes Santillan</dc:creator>
  <cp:lastModifiedBy>luis landeros</cp:lastModifiedBy>
  <cp:revision>2</cp:revision>
  <dcterms:created xsi:type="dcterms:W3CDTF">2024-01-09T02:14:54Z</dcterms:created>
  <dcterms:modified xsi:type="dcterms:W3CDTF">2024-01-16T23:48:14Z</dcterms:modified>
</cp:coreProperties>
</file>